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3A83-3E1B-480F-83CD-EF7CFE3C1201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C384-58B0-4576-9129-7EFAAA37F6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58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3A83-3E1B-480F-83CD-EF7CFE3C1201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C384-58B0-4576-9129-7EFAAA37F6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552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3A83-3E1B-480F-83CD-EF7CFE3C1201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C384-58B0-4576-9129-7EFAAA37F6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32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3A83-3E1B-480F-83CD-EF7CFE3C1201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C384-58B0-4576-9129-7EFAAA37F6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781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3A83-3E1B-480F-83CD-EF7CFE3C1201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C384-58B0-4576-9129-7EFAAA37F6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56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3A83-3E1B-480F-83CD-EF7CFE3C1201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C384-58B0-4576-9129-7EFAAA37F6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47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3A83-3E1B-480F-83CD-EF7CFE3C1201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C384-58B0-4576-9129-7EFAAA37F6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7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3A83-3E1B-480F-83CD-EF7CFE3C1201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C384-58B0-4576-9129-7EFAAA37F6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22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3A83-3E1B-480F-83CD-EF7CFE3C1201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C384-58B0-4576-9129-7EFAAA37F6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834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3A83-3E1B-480F-83CD-EF7CFE3C1201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C384-58B0-4576-9129-7EFAAA37F6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51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3A83-3E1B-480F-83CD-EF7CFE3C1201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C384-58B0-4576-9129-7EFAAA37F6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005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3A83-3E1B-480F-83CD-EF7CFE3C1201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2C384-58B0-4576-9129-7EFAAA37F6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385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90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866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862884" y="1378038"/>
            <a:ext cx="8422783" cy="47007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96214" y="347729"/>
            <a:ext cx="47708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OSB</a:t>
            </a:r>
            <a:r>
              <a:rPr kumimoji="1"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合板</a:t>
            </a:r>
            <a:r>
              <a:rPr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kumimoji="1" lang="en-US" altLang="ja-JP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910</a:t>
            </a:r>
            <a:r>
              <a:rPr lang="en-US" altLang="ja-JP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×1820×11mm</a:t>
            </a:r>
            <a:r>
              <a:rPr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本棚</a:t>
            </a:r>
            <a:r>
              <a:rPr lang="en-US" altLang="ja-JP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×2 </a:t>
            </a:r>
            <a:r>
              <a:rPr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①</a:t>
            </a:r>
            <a:endParaRPr kumimoji="1" lang="ja-JP" altLang="en-US" sz="2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62883" y="1378039"/>
            <a:ext cx="8422783" cy="14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862883" y="2818039"/>
            <a:ext cx="8422783" cy="14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862883" y="4258039"/>
            <a:ext cx="8422783" cy="14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862881" y="1378037"/>
            <a:ext cx="3013659" cy="43200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874392" y="1375889"/>
            <a:ext cx="3013659" cy="43200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892341" y="1375889"/>
            <a:ext cx="2109991" cy="43200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30856" y="1413607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71.8cm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43440" y="2823767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71.8cm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942364" y="1413607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71.8cm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942363" y="4265060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71.8cm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928704" y="4265060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71.8cm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928703" y="2818038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71.8cm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688991" y="1413607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34</a:t>
            </a:r>
            <a:r>
              <a:rPr kumimoji="1" lang="en-US" altLang="ja-JP" dirty="0" smtClean="0"/>
              <a:t>.0cm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688990" y="2818038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34</a:t>
            </a:r>
            <a:r>
              <a:rPr kumimoji="1" lang="en-US" altLang="ja-JP" dirty="0" smtClean="0"/>
              <a:t>.0cm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688989" y="4265060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34</a:t>
            </a:r>
            <a:r>
              <a:rPr kumimoji="1" lang="en-US" altLang="ja-JP" dirty="0" smtClean="0"/>
              <a:t>.0cm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0" y="1913373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27</a:t>
            </a:r>
            <a:r>
              <a:rPr kumimoji="1" lang="en-US" altLang="ja-JP" dirty="0" smtClean="0"/>
              <a:t>.0cm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102" y="3317805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27</a:t>
            </a:r>
            <a:r>
              <a:rPr kumimoji="1" lang="en-US" altLang="ja-JP" dirty="0" smtClean="0"/>
              <a:t>.0cm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1021" y="4793373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27</a:t>
            </a:r>
            <a:r>
              <a:rPr kumimoji="1" lang="en-US" altLang="ja-JP" dirty="0" smtClean="0"/>
              <a:t>.0cm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1662" y="5694143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10</a:t>
            </a:r>
            <a:r>
              <a:rPr kumimoji="1" lang="en-US" altLang="ja-JP" dirty="0" smtClean="0"/>
              <a:t>.0cm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875459" y="5701342"/>
            <a:ext cx="8410207" cy="3774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9019700" y="1413607"/>
            <a:ext cx="265966" cy="46498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976002" y="1372587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4</a:t>
            </a:r>
            <a:r>
              <a:rPr kumimoji="1" lang="en-US" altLang="ja-JP" dirty="0" smtClean="0"/>
              <a:t>.4cm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463187" y="244870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②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560504" y="24454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③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492013" y="392097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②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456749" y="535046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②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489242" y="532461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②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481237" y="386480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②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483694" y="24603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②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595518" y="52931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③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612886" y="392097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③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2638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7896542" y="1413607"/>
            <a:ext cx="1389124" cy="13809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862884" y="1378038"/>
            <a:ext cx="8422783" cy="47007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96214" y="347729"/>
            <a:ext cx="47708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OSB</a:t>
            </a:r>
            <a:r>
              <a:rPr kumimoji="1"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合板</a:t>
            </a:r>
            <a:r>
              <a:rPr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kumimoji="1" lang="en-US" altLang="ja-JP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910</a:t>
            </a:r>
            <a:r>
              <a:rPr lang="en-US" altLang="ja-JP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×1820×11mm</a:t>
            </a:r>
            <a:r>
              <a:rPr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本棚</a:t>
            </a:r>
            <a:r>
              <a:rPr lang="en-US" altLang="ja-JP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×</a:t>
            </a:r>
            <a:r>
              <a:rPr lang="en-US" altLang="ja-JP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2 </a:t>
            </a:r>
            <a:r>
              <a:rPr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②</a:t>
            </a:r>
            <a:endParaRPr kumimoji="1" lang="ja-JP" altLang="en-US" sz="2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62883" y="1378039"/>
            <a:ext cx="8422783" cy="14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862883" y="2818039"/>
            <a:ext cx="8422783" cy="14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862881" y="1378037"/>
            <a:ext cx="2446989" cy="28800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755473" y="1378037"/>
            <a:ext cx="2109991" cy="14433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73276" y="1413607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64</a:t>
            </a:r>
            <a:r>
              <a:rPr kumimoji="1" lang="en-US" altLang="ja-JP" dirty="0" smtClean="0"/>
              <a:t>.0cm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35100" y="2823767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64</a:t>
            </a:r>
            <a:r>
              <a:rPr kumimoji="1" lang="en-US" altLang="ja-JP" dirty="0" smtClean="0"/>
              <a:t>.0cm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08264" y="1413607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64</a:t>
            </a:r>
            <a:r>
              <a:rPr kumimoji="1" lang="en-US" altLang="ja-JP" dirty="0" smtClean="0"/>
              <a:t>.0cm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684002" y="2818038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64</a:t>
            </a:r>
            <a:r>
              <a:rPr kumimoji="1" lang="en-US" altLang="ja-JP" dirty="0" smtClean="0"/>
              <a:t>.0cm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388227" y="1413607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34</a:t>
            </a:r>
            <a:r>
              <a:rPr kumimoji="1" lang="en-US" altLang="ja-JP" dirty="0" smtClean="0"/>
              <a:t>.0cm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156401" y="2818038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26</a:t>
            </a:r>
            <a:r>
              <a:rPr kumimoji="1" lang="en-US" altLang="ja-JP" dirty="0" smtClean="0"/>
              <a:t>.7cm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0" y="1913373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27</a:t>
            </a:r>
            <a:r>
              <a:rPr kumimoji="1" lang="en-US" altLang="ja-JP" dirty="0" smtClean="0"/>
              <a:t>.0cm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102" y="3317805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27</a:t>
            </a:r>
            <a:r>
              <a:rPr kumimoji="1" lang="en-US" altLang="ja-JP" dirty="0" smtClean="0"/>
              <a:t>.0cm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1021" y="4793373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</a:t>
            </a:r>
            <a:r>
              <a:rPr lang="en-US" altLang="ja-JP" dirty="0"/>
              <a:t>7</a:t>
            </a:r>
            <a:r>
              <a:rPr kumimoji="1" lang="en-US" altLang="ja-JP" dirty="0" smtClean="0"/>
              <a:t>.0cm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906583" y="4288158"/>
            <a:ext cx="8379083" cy="17753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9120908" y="1413607"/>
            <a:ext cx="164758" cy="46498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173321" y="1383488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</a:t>
            </a:r>
            <a:r>
              <a:rPr lang="en-US" altLang="ja-JP" dirty="0"/>
              <a:t>0</a:t>
            </a:r>
            <a:r>
              <a:rPr kumimoji="1" lang="en-US" altLang="ja-JP" dirty="0" smtClean="0"/>
              <a:t>.0cm</a:t>
            </a:r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3307419" y="1383488"/>
            <a:ext cx="2446989" cy="2874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5754406" y="2824648"/>
            <a:ext cx="1663826" cy="1436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825400" y="2818038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26</a:t>
            </a:r>
            <a:r>
              <a:rPr kumimoji="1" lang="en-US" altLang="ja-JP" dirty="0" smtClean="0"/>
              <a:t>.7cm</a:t>
            </a:r>
            <a:endParaRPr kumimoji="1"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7418232" y="2822996"/>
            <a:ext cx="1663826" cy="1436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860431" y="1374733"/>
            <a:ext cx="8425235" cy="28833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488502" y="2459688"/>
            <a:ext cx="406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③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900428" y="2466900"/>
            <a:ext cx="406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①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861755" y="3853139"/>
            <a:ext cx="406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①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382729" y="3903766"/>
            <a:ext cx="406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①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329234" y="2445983"/>
            <a:ext cx="406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①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004852" y="3907071"/>
            <a:ext cx="406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④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665644" y="3918113"/>
            <a:ext cx="406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④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2433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862884" y="1378038"/>
            <a:ext cx="8422783" cy="47007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96214" y="347729"/>
            <a:ext cx="47708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OSB</a:t>
            </a:r>
            <a:r>
              <a:rPr kumimoji="1"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合板</a:t>
            </a:r>
            <a:r>
              <a:rPr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kumimoji="1" lang="en-US" altLang="ja-JP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910</a:t>
            </a:r>
            <a:r>
              <a:rPr lang="en-US" altLang="ja-JP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×1820×11mm</a:t>
            </a:r>
            <a:r>
              <a:rPr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本棚</a:t>
            </a:r>
            <a:r>
              <a:rPr lang="en-US" altLang="ja-JP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×2 </a:t>
            </a:r>
            <a:r>
              <a:rPr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③</a:t>
            </a:r>
            <a:endParaRPr kumimoji="1" lang="ja-JP" altLang="en-US" sz="2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62883" y="1372588"/>
            <a:ext cx="8422783" cy="37901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862881" y="1378037"/>
            <a:ext cx="3863665" cy="43200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07375" y="1413607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74.0cm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384796" y="1413607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74.0cm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0" y="3278530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6</a:t>
            </a:r>
            <a:r>
              <a:rPr lang="en-US" altLang="ja-JP" dirty="0"/>
              <a:t>4</a:t>
            </a:r>
            <a:r>
              <a:rPr kumimoji="1" lang="en-US" altLang="ja-JP" dirty="0" smtClean="0"/>
              <a:t>.0cm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1662" y="5694143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</a:t>
            </a:r>
            <a:r>
              <a:rPr lang="en-US" altLang="ja-JP" dirty="0"/>
              <a:t>7</a:t>
            </a:r>
            <a:r>
              <a:rPr kumimoji="1" lang="en-US" altLang="ja-JP" dirty="0" smtClean="0"/>
              <a:t>.0cm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875459" y="5198274"/>
            <a:ext cx="8410207" cy="8805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8680361" y="1413607"/>
            <a:ext cx="605305" cy="46498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726546" y="1378037"/>
            <a:ext cx="3863665" cy="37846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539000" y="1413607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34</a:t>
            </a:r>
            <a:r>
              <a:rPr kumimoji="1" lang="en-US" altLang="ja-JP" dirty="0" smtClean="0"/>
              <a:t>.0cm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274657" y="4793375"/>
            <a:ext cx="406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⑤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8125338" y="4793374"/>
            <a:ext cx="406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⑤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0271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54</Words>
  <Application>Microsoft Office PowerPoint</Application>
  <PresentationFormat>A4 210 x 297 mm</PresentationFormat>
  <Paragraphs>51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HG創英角ﾎﾟｯﾌﾟ体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tomimasu</dc:creator>
  <cp:lastModifiedBy>増田 美穂</cp:lastModifiedBy>
  <cp:revision>8</cp:revision>
  <cp:lastPrinted>2020-04-07T07:03:54Z</cp:lastPrinted>
  <dcterms:created xsi:type="dcterms:W3CDTF">2020-04-07T06:36:33Z</dcterms:created>
  <dcterms:modified xsi:type="dcterms:W3CDTF">2020-04-28T01:28:57Z</dcterms:modified>
</cp:coreProperties>
</file>